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D9851-2020-48C3-9769-47FF5005D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38200" y="1885950"/>
            <a:ext cx="10001250" cy="4686300"/>
            <a:chOff x="4767872" y="2429814"/>
            <a:chExt cx="11277601" cy="58403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872" y="2429814"/>
              <a:ext cx="11277601" cy="584031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200" y="6868867"/>
              <a:ext cx="3429000" cy="71437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76200" y="172336"/>
            <a:ext cx="6305550" cy="741080"/>
            <a:chOff x="0" y="286082"/>
            <a:chExt cx="8407400" cy="98810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431800" y="290976"/>
              <a:ext cx="5943600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431800" y="752641"/>
              <a:ext cx="7975600" cy="52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点击右上角“登陆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注册”，根据提示进行注册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>
              <a:off x="0" y="286082"/>
              <a:ext cx="303134" cy="933118"/>
            </a:xfrm>
            <a:custGeom>
              <a:avLst/>
              <a:gdLst>
                <a:gd name="connsiteX0" fmla="*/ 0 w 285750"/>
                <a:gd name="connsiteY0" fmla="*/ 0 h 664369"/>
                <a:gd name="connsiteX1" fmla="*/ 105915 w 285750"/>
                <a:gd name="connsiteY1" fmla="*/ 0 h 664369"/>
                <a:gd name="connsiteX2" fmla="*/ 225804 w 285750"/>
                <a:gd name="connsiteY2" fmla="*/ 0 h 664369"/>
                <a:gd name="connsiteX3" fmla="*/ 285750 w 285750"/>
                <a:gd name="connsiteY3" fmla="*/ 59947 h 664369"/>
                <a:gd name="connsiteX4" fmla="*/ 285750 w 285750"/>
                <a:gd name="connsiteY4" fmla="*/ 604423 h 664369"/>
                <a:gd name="connsiteX5" fmla="*/ 225804 w 285750"/>
                <a:gd name="connsiteY5" fmla="*/ 664369 h 664369"/>
                <a:gd name="connsiteX6" fmla="*/ 105915 w 285750"/>
                <a:gd name="connsiteY6" fmla="*/ 664369 h 664369"/>
                <a:gd name="connsiteX7" fmla="*/ 0 w 285750"/>
                <a:gd name="connsiteY7" fmla="*/ 664369 h 664369"/>
                <a:gd name="connsiteX8" fmla="*/ 0 w 285750"/>
                <a:gd name="connsiteY8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664369">
                  <a:moveTo>
                    <a:pt x="0" y="0"/>
                  </a:moveTo>
                  <a:lnTo>
                    <a:pt x="105915" y="0"/>
                  </a:lnTo>
                  <a:lnTo>
                    <a:pt x="225804" y="0"/>
                  </a:lnTo>
                  <a:cubicBezTo>
                    <a:pt x="258911" y="0"/>
                    <a:pt x="285750" y="26839"/>
                    <a:pt x="285750" y="59947"/>
                  </a:cubicBezTo>
                  <a:lnTo>
                    <a:pt x="285750" y="604423"/>
                  </a:lnTo>
                  <a:cubicBezTo>
                    <a:pt x="285750" y="637530"/>
                    <a:pt x="258911" y="664369"/>
                    <a:pt x="225804" y="664369"/>
                  </a:cubicBezTo>
                  <a:lnTo>
                    <a:pt x="105915" y="664369"/>
                  </a:lnTo>
                  <a:lnTo>
                    <a:pt x="0" y="66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181850" y="800100"/>
            <a:ext cx="3526525" cy="1548719"/>
            <a:chOff x="5629684" y="1490624"/>
            <a:chExt cx="3992593" cy="1753757"/>
          </a:xfrm>
        </p:grpSpPr>
        <p:sp>
          <p:nvSpPr>
            <p:cNvPr id="9" name="文本框 23"/>
            <p:cNvSpPr txBox="1">
              <a:spLocks noChangeArrowheads="1"/>
            </p:cNvSpPr>
            <p:nvPr/>
          </p:nvSpPr>
          <p:spPr bwMode="auto">
            <a:xfrm>
              <a:off x="8307021" y="2759714"/>
              <a:ext cx="1315256" cy="4846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10" name="矩形标注"/>
            <p:cNvSpPr/>
            <p:nvPr/>
          </p:nvSpPr>
          <p:spPr>
            <a:xfrm>
              <a:off x="5629684" y="1490624"/>
              <a:ext cx="3184304" cy="800548"/>
            </a:xfrm>
            <a:prstGeom prst="wedgeRectCallout">
              <a:avLst>
                <a:gd name="adj1" fmla="val 35020"/>
                <a:gd name="adj2" fmla="val 86002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9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点击“登录</a:t>
              </a:r>
              <a:r>
                <a:rPr lang="en-US" altLang="zh-CN" sz="199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lang="zh-CN" altLang="en-US" sz="199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注册”</a:t>
              </a:r>
              <a:endParaRPr lang="en-US" altLang="zh-CN" sz="199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736761"/>
            <a:ext cx="4544996" cy="394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 bwMode="auto">
          <a:xfrm>
            <a:off x="1295401" y="1144799"/>
            <a:ext cx="4426376" cy="2245571"/>
            <a:chOff x="8829296" y="196800"/>
            <a:chExt cx="9102128" cy="4618606"/>
          </a:xfrm>
        </p:grpSpPr>
        <p:sp>
          <p:nvSpPr>
            <p:cNvPr id="4" name="文本框 23"/>
            <p:cNvSpPr txBox="1">
              <a:spLocks noChangeArrowheads="1"/>
            </p:cNvSpPr>
            <p:nvPr/>
          </p:nvSpPr>
          <p:spPr bwMode="auto">
            <a:xfrm>
              <a:off x="8829296" y="2801877"/>
              <a:ext cx="7873823" cy="2013529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5" name="矩形标注"/>
            <p:cNvSpPr/>
            <p:nvPr/>
          </p:nvSpPr>
          <p:spPr>
            <a:xfrm>
              <a:off x="13807721" y="196800"/>
              <a:ext cx="4123703" cy="1300322"/>
            </a:xfrm>
            <a:prstGeom prst="wedgeRectCallout">
              <a:avLst>
                <a:gd name="adj1" fmla="val -40162"/>
                <a:gd name="adj2" fmla="val 107021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已注册用户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输入账号密码登录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581400" y="5260040"/>
            <a:ext cx="1948865" cy="1298099"/>
            <a:chOff x="10290373" y="4424509"/>
            <a:chExt cx="2700271" cy="2669878"/>
          </a:xfrm>
        </p:grpSpPr>
        <p:sp>
          <p:nvSpPr>
            <p:cNvPr id="7" name="文本框 23"/>
            <p:cNvSpPr txBox="1">
              <a:spLocks noChangeArrowheads="1"/>
            </p:cNvSpPr>
            <p:nvPr/>
          </p:nvSpPr>
          <p:spPr bwMode="auto">
            <a:xfrm>
              <a:off x="10290373" y="4424509"/>
              <a:ext cx="907172" cy="44670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8" name="矩形标注"/>
            <p:cNvSpPr/>
            <p:nvPr/>
          </p:nvSpPr>
          <p:spPr>
            <a:xfrm>
              <a:off x="10706251" y="5932728"/>
              <a:ext cx="2284393" cy="1161659"/>
            </a:xfrm>
            <a:prstGeom prst="wedgeRectCallout">
              <a:avLst>
                <a:gd name="adj1" fmla="val -49054"/>
                <a:gd name="adj2" fmla="val -9563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新用户点击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“注册新用户”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28800"/>
            <a:ext cx="4544996" cy="396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 bwMode="auto">
          <a:xfrm>
            <a:off x="6553201" y="1147521"/>
            <a:ext cx="4614589" cy="2852978"/>
            <a:chOff x="9059628" y="199694"/>
            <a:chExt cx="8581977" cy="4086901"/>
          </a:xfrm>
        </p:grpSpPr>
        <p:sp>
          <p:nvSpPr>
            <p:cNvPr id="11" name="文本框 23"/>
            <p:cNvSpPr txBox="1">
              <a:spLocks noChangeArrowheads="1"/>
            </p:cNvSpPr>
            <p:nvPr/>
          </p:nvSpPr>
          <p:spPr bwMode="auto">
            <a:xfrm>
              <a:off x="9059628" y="2103465"/>
              <a:ext cx="7333642" cy="218313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12" name="矩形标注"/>
            <p:cNvSpPr/>
            <p:nvPr/>
          </p:nvSpPr>
          <p:spPr>
            <a:xfrm>
              <a:off x="12460737" y="199694"/>
              <a:ext cx="5180868" cy="1106308"/>
            </a:xfrm>
            <a:prstGeom prst="wedgeRectCallout">
              <a:avLst>
                <a:gd name="adj1" fmla="val 5086"/>
                <a:gd name="adj2" fmla="val 85219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未注册用户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通过手机号和验证码进行注册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76200" y="172336"/>
            <a:ext cx="6305550" cy="741080"/>
            <a:chOff x="0" y="286082"/>
            <a:chExt cx="8407400" cy="988106"/>
          </a:xfrm>
        </p:grpSpPr>
        <p:sp>
          <p:nvSpPr>
            <p:cNvPr id="14" name="稻壳儿春秋广告/盗版必究        原创来源：http://chn.docer.com/works?userid=199329941#!/work_time"/>
            <p:cNvSpPr txBox="1"/>
            <p:nvPr/>
          </p:nvSpPr>
          <p:spPr>
            <a:xfrm>
              <a:off x="431800" y="290976"/>
              <a:ext cx="5943600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稻壳儿春秋广告/盗版必究        原创来源：http://chn.docer.com/works?userid=199329941#!/work_time"/>
            <p:cNvSpPr txBox="1"/>
            <p:nvPr/>
          </p:nvSpPr>
          <p:spPr>
            <a:xfrm>
              <a:off x="431800" y="752641"/>
              <a:ext cx="7975600" cy="52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点击右上角“登录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注册”，根据提示进行注册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>
            <a:xfrm>
              <a:off x="0" y="286082"/>
              <a:ext cx="303134" cy="933118"/>
            </a:xfrm>
            <a:custGeom>
              <a:avLst/>
              <a:gdLst>
                <a:gd name="connsiteX0" fmla="*/ 0 w 285750"/>
                <a:gd name="connsiteY0" fmla="*/ 0 h 664369"/>
                <a:gd name="connsiteX1" fmla="*/ 105915 w 285750"/>
                <a:gd name="connsiteY1" fmla="*/ 0 h 664369"/>
                <a:gd name="connsiteX2" fmla="*/ 225804 w 285750"/>
                <a:gd name="connsiteY2" fmla="*/ 0 h 664369"/>
                <a:gd name="connsiteX3" fmla="*/ 285750 w 285750"/>
                <a:gd name="connsiteY3" fmla="*/ 59947 h 664369"/>
                <a:gd name="connsiteX4" fmla="*/ 285750 w 285750"/>
                <a:gd name="connsiteY4" fmla="*/ 604423 h 664369"/>
                <a:gd name="connsiteX5" fmla="*/ 225804 w 285750"/>
                <a:gd name="connsiteY5" fmla="*/ 664369 h 664369"/>
                <a:gd name="connsiteX6" fmla="*/ 105915 w 285750"/>
                <a:gd name="connsiteY6" fmla="*/ 664369 h 664369"/>
                <a:gd name="connsiteX7" fmla="*/ 0 w 285750"/>
                <a:gd name="connsiteY7" fmla="*/ 664369 h 664369"/>
                <a:gd name="connsiteX8" fmla="*/ 0 w 285750"/>
                <a:gd name="connsiteY8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664369">
                  <a:moveTo>
                    <a:pt x="0" y="0"/>
                  </a:moveTo>
                  <a:lnTo>
                    <a:pt x="105915" y="0"/>
                  </a:lnTo>
                  <a:lnTo>
                    <a:pt x="225804" y="0"/>
                  </a:lnTo>
                  <a:cubicBezTo>
                    <a:pt x="258911" y="0"/>
                    <a:pt x="285750" y="26839"/>
                    <a:pt x="285750" y="59947"/>
                  </a:cubicBezTo>
                  <a:lnTo>
                    <a:pt x="285750" y="604423"/>
                  </a:lnTo>
                  <a:cubicBezTo>
                    <a:pt x="285750" y="637530"/>
                    <a:pt x="258911" y="664369"/>
                    <a:pt x="225804" y="664369"/>
                  </a:cubicBezTo>
                  <a:lnTo>
                    <a:pt x="105915" y="664369"/>
                  </a:lnTo>
                  <a:lnTo>
                    <a:pt x="0" y="66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1" y="1257300"/>
            <a:ext cx="11697935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76200" y="172336"/>
            <a:ext cx="7486650" cy="1041434"/>
            <a:chOff x="0" y="286082"/>
            <a:chExt cx="9982200" cy="1388579"/>
          </a:xfrm>
        </p:grpSpPr>
        <p:sp>
          <p:nvSpPr>
            <p:cNvPr id="14" name="稻壳儿春秋广告/盗版必究        原创来源：http://chn.docer.com/works?userid=199329941#!/work_time"/>
            <p:cNvSpPr txBox="1"/>
            <p:nvPr/>
          </p:nvSpPr>
          <p:spPr>
            <a:xfrm>
              <a:off x="431800" y="290976"/>
              <a:ext cx="5943600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绑定资源账号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稻壳儿春秋广告/盗版必究        原创来源：http://chn.docer.com/works?userid=199329941#!/work_time"/>
            <p:cNvSpPr txBox="1"/>
            <p:nvPr/>
          </p:nvSpPr>
          <p:spPr>
            <a:xfrm>
              <a:off x="431800" y="752641"/>
              <a:ext cx="95504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绑定资源账号可以浏览所有文献</a:t>
              </a:r>
              <a:endPara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第一步：点击右上角头像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>
            <a:xfrm>
              <a:off x="0" y="286082"/>
              <a:ext cx="303134" cy="933118"/>
            </a:xfrm>
            <a:custGeom>
              <a:avLst/>
              <a:gdLst>
                <a:gd name="connsiteX0" fmla="*/ 0 w 285750"/>
                <a:gd name="connsiteY0" fmla="*/ 0 h 664369"/>
                <a:gd name="connsiteX1" fmla="*/ 105915 w 285750"/>
                <a:gd name="connsiteY1" fmla="*/ 0 h 664369"/>
                <a:gd name="connsiteX2" fmla="*/ 225804 w 285750"/>
                <a:gd name="connsiteY2" fmla="*/ 0 h 664369"/>
                <a:gd name="connsiteX3" fmla="*/ 285750 w 285750"/>
                <a:gd name="connsiteY3" fmla="*/ 59947 h 664369"/>
                <a:gd name="connsiteX4" fmla="*/ 285750 w 285750"/>
                <a:gd name="connsiteY4" fmla="*/ 604423 h 664369"/>
                <a:gd name="connsiteX5" fmla="*/ 225804 w 285750"/>
                <a:gd name="connsiteY5" fmla="*/ 664369 h 664369"/>
                <a:gd name="connsiteX6" fmla="*/ 105915 w 285750"/>
                <a:gd name="connsiteY6" fmla="*/ 664369 h 664369"/>
                <a:gd name="connsiteX7" fmla="*/ 0 w 285750"/>
                <a:gd name="connsiteY7" fmla="*/ 664369 h 664369"/>
                <a:gd name="connsiteX8" fmla="*/ 0 w 285750"/>
                <a:gd name="connsiteY8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664369">
                  <a:moveTo>
                    <a:pt x="0" y="0"/>
                  </a:moveTo>
                  <a:lnTo>
                    <a:pt x="105915" y="0"/>
                  </a:lnTo>
                  <a:lnTo>
                    <a:pt x="225804" y="0"/>
                  </a:lnTo>
                  <a:cubicBezTo>
                    <a:pt x="258911" y="0"/>
                    <a:pt x="285750" y="26839"/>
                    <a:pt x="285750" y="59947"/>
                  </a:cubicBezTo>
                  <a:lnTo>
                    <a:pt x="285750" y="604423"/>
                  </a:lnTo>
                  <a:cubicBezTo>
                    <a:pt x="285750" y="637530"/>
                    <a:pt x="258911" y="664369"/>
                    <a:pt x="225804" y="664369"/>
                  </a:cubicBezTo>
                  <a:lnTo>
                    <a:pt x="105915" y="664369"/>
                  </a:lnTo>
                  <a:lnTo>
                    <a:pt x="0" y="66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7810500" y="1234406"/>
            <a:ext cx="3235735" cy="1712376"/>
            <a:chOff x="6790750" y="1975222"/>
            <a:chExt cx="3919344" cy="2074571"/>
          </a:xfrm>
        </p:grpSpPr>
        <p:sp>
          <p:nvSpPr>
            <p:cNvPr id="19" name="文本框 23"/>
            <p:cNvSpPr txBox="1">
              <a:spLocks noChangeArrowheads="1"/>
            </p:cNvSpPr>
            <p:nvPr/>
          </p:nvSpPr>
          <p:spPr bwMode="auto">
            <a:xfrm>
              <a:off x="6790750" y="1975222"/>
              <a:ext cx="1453704" cy="484667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20" name="矩形标注"/>
            <p:cNvSpPr/>
            <p:nvPr/>
          </p:nvSpPr>
          <p:spPr>
            <a:xfrm>
              <a:off x="7525790" y="3249245"/>
              <a:ext cx="3184304" cy="800548"/>
            </a:xfrm>
            <a:prstGeom prst="wedgeRectCallout">
              <a:avLst>
                <a:gd name="adj1" fmla="val -39875"/>
                <a:gd name="adj2" fmla="val -129103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9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第一步：点击头像</a:t>
              </a:r>
              <a:endParaRPr lang="en-US" altLang="zh-CN" sz="199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2794"/>
            <a:ext cx="12184083" cy="50292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15441" y="3318512"/>
            <a:ext cx="2395145" cy="1643600"/>
            <a:chOff x="3573918" y="5978613"/>
            <a:chExt cx="2896552" cy="2021154"/>
          </a:xfrm>
        </p:grpSpPr>
        <p:sp>
          <p:nvSpPr>
            <p:cNvPr id="7" name="矩形 15"/>
            <p:cNvSpPr>
              <a:spLocks noChangeArrowheads="1"/>
            </p:cNvSpPr>
            <p:nvPr/>
          </p:nvSpPr>
          <p:spPr bwMode="auto">
            <a:xfrm>
              <a:off x="3573918" y="7032782"/>
              <a:ext cx="2175314" cy="966985"/>
            </a:xfrm>
            <a:prstGeom prst="wedgeRoundRectCallout">
              <a:avLst>
                <a:gd name="adj1" fmla="val 31338"/>
                <a:gd name="adj2" fmla="val -80024"/>
                <a:gd name="adj3" fmla="val 16667"/>
              </a:avLst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zh-CN" sz="1500" b="1" noProof="1">
                  <a:solidFill>
                    <a:prstClr val="white"/>
                  </a:solidFill>
                  <a:ea typeface="微软雅黑" panose="020B0503020204020204" pitchFamily="34" charset="-122"/>
                </a:rPr>
                <a:t>点击</a:t>
              </a:r>
              <a:r>
                <a:rPr lang="en-US" altLang="zh-CN" sz="1500" b="1" noProof="1">
                  <a:solidFill>
                    <a:prstClr val="white"/>
                  </a:solidFill>
                  <a:ea typeface="微软雅黑" panose="020B0503020204020204" pitchFamily="34" charset="-122"/>
                </a:rPr>
                <a:t>IP</a:t>
              </a:r>
              <a:r>
                <a:rPr lang="zh-CN" altLang="en-US" sz="1500" b="1" noProof="1">
                  <a:solidFill>
                    <a:prstClr val="white"/>
                  </a:solidFill>
                  <a:ea typeface="微软雅黑" panose="020B0503020204020204" pitchFamily="34" charset="-122"/>
                </a:rPr>
                <a:t>自动关联</a:t>
              </a:r>
              <a:endParaRPr lang="zh-CN" altLang="en-US" sz="1500" b="1" noProof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27995" y="5978613"/>
              <a:ext cx="1442475" cy="71393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76200" y="172336"/>
            <a:ext cx="7486650" cy="1041434"/>
            <a:chOff x="0" y="286082"/>
            <a:chExt cx="9982200" cy="1388579"/>
          </a:xfrm>
        </p:grpSpPr>
        <p:sp>
          <p:nvSpPr>
            <p:cNvPr id="18" name="稻壳儿春秋广告/盗版必究        原创来源：http://chn.docer.com/works?userid=199329941#!/work_time"/>
            <p:cNvSpPr txBox="1"/>
            <p:nvPr/>
          </p:nvSpPr>
          <p:spPr>
            <a:xfrm>
              <a:off x="431800" y="290976"/>
              <a:ext cx="5943600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绑定资源账号（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VIP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账号）</a:t>
              </a: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方法①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稻壳儿春秋广告/盗版必究        原创来源：http://chn.docer.com/works?userid=199329941#!/work_time"/>
            <p:cNvSpPr txBox="1"/>
            <p:nvPr/>
          </p:nvSpPr>
          <p:spPr>
            <a:xfrm>
              <a:off x="431800" y="752641"/>
              <a:ext cx="95504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绑定资源账号可以浏览所有文献</a:t>
              </a:r>
              <a:endPara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第二步：根据自身类型选择绑定方式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稻壳儿春秋广告/盗版必究        原创来源：http://chn.docer.com/works?userid=199329941#!/work_time"/>
            <p:cNvSpPr/>
            <p:nvPr/>
          </p:nvSpPr>
          <p:spPr>
            <a:xfrm>
              <a:off x="0" y="286082"/>
              <a:ext cx="303134" cy="933118"/>
            </a:xfrm>
            <a:custGeom>
              <a:avLst/>
              <a:gdLst>
                <a:gd name="connsiteX0" fmla="*/ 0 w 285750"/>
                <a:gd name="connsiteY0" fmla="*/ 0 h 664369"/>
                <a:gd name="connsiteX1" fmla="*/ 105915 w 285750"/>
                <a:gd name="connsiteY1" fmla="*/ 0 h 664369"/>
                <a:gd name="connsiteX2" fmla="*/ 225804 w 285750"/>
                <a:gd name="connsiteY2" fmla="*/ 0 h 664369"/>
                <a:gd name="connsiteX3" fmla="*/ 285750 w 285750"/>
                <a:gd name="connsiteY3" fmla="*/ 59947 h 664369"/>
                <a:gd name="connsiteX4" fmla="*/ 285750 w 285750"/>
                <a:gd name="connsiteY4" fmla="*/ 604423 h 664369"/>
                <a:gd name="connsiteX5" fmla="*/ 225804 w 285750"/>
                <a:gd name="connsiteY5" fmla="*/ 664369 h 664369"/>
                <a:gd name="connsiteX6" fmla="*/ 105915 w 285750"/>
                <a:gd name="connsiteY6" fmla="*/ 664369 h 664369"/>
                <a:gd name="connsiteX7" fmla="*/ 0 w 285750"/>
                <a:gd name="connsiteY7" fmla="*/ 664369 h 664369"/>
                <a:gd name="connsiteX8" fmla="*/ 0 w 285750"/>
                <a:gd name="connsiteY8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664369">
                  <a:moveTo>
                    <a:pt x="0" y="0"/>
                  </a:moveTo>
                  <a:lnTo>
                    <a:pt x="105915" y="0"/>
                  </a:lnTo>
                  <a:lnTo>
                    <a:pt x="225804" y="0"/>
                  </a:lnTo>
                  <a:cubicBezTo>
                    <a:pt x="258911" y="0"/>
                    <a:pt x="285750" y="26839"/>
                    <a:pt x="285750" y="59947"/>
                  </a:cubicBezTo>
                  <a:lnTo>
                    <a:pt x="285750" y="604423"/>
                  </a:lnTo>
                  <a:cubicBezTo>
                    <a:pt x="285750" y="637530"/>
                    <a:pt x="258911" y="664369"/>
                    <a:pt x="225804" y="664369"/>
                  </a:cubicBezTo>
                  <a:lnTo>
                    <a:pt x="105915" y="664369"/>
                  </a:lnTo>
                  <a:lnTo>
                    <a:pt x="0" y="66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95250" y="4958170"/>
            <a:ext cx="3939425" cy="1583442"/>
            <a:chOff x="5674808" y="573505"/>
            <a:chExt cx="4771702" cy="1918365"/>
          </a:xfrm>
        </p:grpSpPr>
        <p:sp>
          <p:nvSpPr>
            <p:cNvPr id="22" name="文本框 23"/>
            <p:cNvSpPr txBox="1">
              <a:spLocks noChangeArrowheads="1"/>
            </p:cNvSpPr>
            <p:nvPr/>
          </p:nvSpPr>
          <p:spPr bwMode="auto">
            <a:xfrm>
              <a:off x="5674808" y="1905846"/>
              <a:ext cx="2076719" cy="586024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23" name="矩形标注"/>
            <p:cNvSpPr/>
            <p:nvPr/>
          </p:nvSpPr>
          <p:spPr>
            <a:xfrm>
              <a:off x="8222984" y="573505"/>
              <a:ext cx="2223526" cy="1124787"/>
            </a:xfrm>
            <a:prstGeom prst="wedgeRectCallout">
              <a:avLst>
                <a:gd name="adj1" fmla="val -48913"/>
                <a:gd name="adj2" fmla="val 72301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第二步：点击左侧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“关联机构</a:t>
              </a:r>
              <a:r>
                <a:rPr lang="en-US" altLang="zh-CN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团队”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0" y="791243"/>
            <a:ext cx="10778342" cy="60667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76200" y="172336"/>
            <a:ext cx="7486650" cy="741080"/>
            <a:chOff x="0" y="286082"/>
            <a:chExt cx="9982200" cy="988106"/>
          </a:xfrm>
        </p:grpSpPr>
        <p:sp>
          <p:nvSpPr>
            <p:cNvPr id="5" name="稻壳儿春秋广告/盗版必究        原创来源：http://chn.docer.com/works?userid=199329941#!/work_time"/>
            <p:cNvSpPr txBox="1"/>
            <p:nvPr/>
          </p:nvSpPr>
          <p:spPr>
            <a:xfrm>
              <a:off x="431800" y="290976"/>
              <a:ext cx="5943600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修改自身信息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 txBox="1"/>
            <p:nvPr/>
          </p:nvSpPr>
          <p:spPr>
            <a:xfrm>
              <a:off x="431800" y="752641"/>
              <a:ext cx="9550400" cy="52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个人信息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修改信息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>
            <a:xfrm>
              <a:off x="0" y="286082"/>
              <a:ext cx="303134" cy="933118"/>
            </a:xfrm>
            <a:custGeom>
              <a:avLst/>
              <a:gdLst>
                <a:gd name="connsiteX0" fmla="*/ 0 w 285750"/>
                <a:gd name="connsiteY0" fmla="*/ 0 h 664369"/>
                <a:gd name="connsiteX1" fmla="*/ 105915 w 285750"/>
                <a:gd name="connsiteY1" fmla="*/ 0 h 664369"/>
                <a:gd name="connsiteX2" fmla="*/ 225804 w 285750"/>
                <a:gd name="connsiteY2" fmla="*/ 0 h 664369"/>
                <a:gd name="connsiteX3" fmla="*/ 285750 w 285750"/>
                <a:gd name="connsiteY3" fmla="*/ 59947 h 664369"/>
                <a:gd name="connsiteX4" fmla="*/ 285750 w 285750"/>
                <a:gd name="connsiteY4" fmla="*/ 604423 h 664369"/>
                <a:gd name="connsiteX5" fmla="*/ 225804 w 285750"/>
                <a:gd name="connsiteY5" fmla="*/ 664369 h 664369"/>
                <a:gd name="connsiteX6" fmla="*/ 105915 w 285750"/>
                <a:gd name="connsiteY6" fmla="*/ 664369 h 664369"/>
                <a:gd name="connsiteX7" fmla="*/ 0 w 285750"/>
                <a:gd name="connsiteY7" fmla="*/ 664369 h 664369"/>
                <a:gd name="connsiteX8" fmla="*/ 0 w 285750"/>
                <a:gd name="connsiteY8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664369">
                  <a:moveTo>
                    <a:pt x="0" y="0"/>
                  </a:moveTo>
                  <a:lnTo>
                    <a:pt x="105915" y="0"/>
                  </a:lnTo>
                  <a:lnTo>
                    <a:pt x="225804" y="0"/>
                  </a:lnTo>
                  <a:cubicBezTo>
                    <a:pt x="258911" y="0"/>
                    <a:pt x="285750" y="26839"/>
                    <a:pt x="285750" y="59947"/>
                  </a:cubicBezTo>
                  <a:lnTo>
                    <a:pt x="285750" y="604423"/>
                  </a:lnTo>
                  <a:cubicBezTo>
                    <a:pt x="285750" y="637530"/>
                    <a:pt x="258911" y="664369"/>
                    <a:pt x="225804" y="664369"/>
                  </a:cubicBezTo>
                  <a:lnTo>
                    <a:pt x="105915" y="664369"/>
                  </a:lnTo>
                  <a:lnTo>
                    <a:pt x="0" y="66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23851" y="4187066"/>
            <a:ext cx="2274991" cy="1767596"/>
            <a:chOff x="5140520" y="262444"/>
            <a:chExt cx="2755625" cy="2141470"/>
          </a:xfrm>
        </p:grpSpPr>
        <p:sp>
          <p:nvSpPr>
            <p:cNvPr id="9" name="文本框 23"/>
            <p:cNvSpPr txBox="1">
              <a:spLocks noChangeArrowheads="1"/>
            </p:cNvSpPr>
            <p:nvPr/>
          </p:nvSpPr>
          <p:spPr bwMode="auto">
            <a:xfrm>
              <a:off x="6580889" y="1919247"/>
              <a:ext cx="1315256" cy="4846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240" dirty="0"/>
            </a:p>
          </p:txBody>
        </p:sp>
        <p:sp>
          <p:nvSpPr>
            <p:cNvPr id="10" name="矩形标注"/>
            <p:cNvSpPr/>
            <p:nvPr/>
          </p:nvSpPr>
          <p:spPr>
            <a:xfrm>
              <a:off x="5140520" y="262444"/>
              <a:ext cx="2223526" cy="1124787"/>
            </a:xfrm>
            <a:prstGeom prst="wedgeRectCallout">
              <a:avLst>
                <a:gd name="adj1" fmla="val 23395"/>
                <a:gd name="adj2" fmla="val 81832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第三步：点击左侧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“个人信息”</a:t>
              </a:r>
              <a:endParaRPr lang="en-US" altLang="zh-CN" sz="1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2900" y="2597315"/>
            <a:ext cx="7600950" cy="2840308"/>
            <a:chOff x="3461412" y="6707921"/>
            <a:chExt cx="9192154" cy="3492761"/>
          </a:xfrm>
        </p:grpSpPr>
        <p:sp>
          <p:nvSpPr>
            <p:cNvPr id="12" name="矩形 15"/>
            <p:cNvSpPr>
              <a:spLocks noChangeArrowheads="1"/>
            </p:cNvSpPr>
            <p:nvPr/>
          </p:nvSpPr>
          <p:spPr bwMode="auto">
            <a:xfrm>
              <a:off x="9819894" y="9233697"/>
              <a:ext cx="2175314" cy="966985"/>
            </a:xfrm>
            <a:prstGeom prst="wedgeRoundRectCallout">
              <a:avLst>
                <a:gd name="adj1" fmla="val 7468"/>
                <a:gd name="adj2" fmla="val -86377"/>
                <a:gd name="adj3" fmla="val 16667"/>
              </a:avLst>
            </a:prstGeom>
            <a:solidFill>
              <a:srgbClr val="FF9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500" b="1" noProof="1">
                  <a:solidFill>
                    <a:prstClr val="white"/>
                  </a:solidFill>
                  <a:ea typeface="微软雅黑" panose="020B0503020204020204" pitchFamily="34" charset="-122"/>
                </a:rPr>
                <a:t>打*的按照单位要求进行填写</a:t>
              </a:r>
              <a:endParaRPr lang="zh-CN" altLang="en-US" sz="1500" b="1" noProof="1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61412" y="6707921"/>
              <a:ext cx="9192154" cy="228773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925060" y="2719070"/>
            <a:ext cx="1457960" cy="23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olidFill>
                  <a:schemeClr val="tx1"/>
                </a:solidFill>
                <a:uFillTx/>
              </a:rPr>
              <a:t>华东交通大学</a:t>
            </a:r>
            <a:endParaRPr lang="zh-CN" altLang="en-US" sz="12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47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173</cp:revision>
  <dcterms:created xsi:type="dcterms:W3CDTF">2019-06-19T02:08:00Z</dcterms:created>
  <dcterms:modified xsi:type="dcterms:W3CDTF">2021-11-04T01:46:16Z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F5065803D2074FABA23086AD26DCE55E</vt:lpwstr>
  </property>
</Properties>
</file>